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ppt" ContentType="application/vnd.ms-powerpoint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5"/>
  </p:notesMasterIdLst>
  <p:sldIdLst>
    <p:sldId id="423" r:id="rId2"/>
    <p:sldId id="437" r:id="rId3"/>
    <p:sldId id="426" r:id="rId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99FFCC"/>
    <a:srgbClr val="66FFCC"/>
    <a:srgbClr val="FF00FF"/>
    <a:srgbClr val="0000FF"/>
    <a:srgbClr val="CCFFFF"/>
    <a:srgbClr val="66FF33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17" autoAdjust="0"/>
    <p:restoredTop sz="94591" autoAdjust="0"/>
  </p:normalViewPr>
  <p:slideViewPr>
    <p:cSldViewPr snapToGrid="0" snapToObjects="1">
      <p:cViewPr varScale="1">
        <p:scale>
          <a:sx n="73" d="100"/>
          <a:sy n="73" d="100"/>
        </p:scale>
        <p:origin x="-840" y="-1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EFB5B592-2B66-46C3-8D5E-0681F894BE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599579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42863" cy="1052513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 flipV="1">
            <a:off x="450850" y="3284538"/>
            <a:ext cx="8334375" cy="555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F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F4EEB68F-5C13-4A13-B2B2-3A16F0CE1EFA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D820B186-8745-4F71-90FA-E1F5C67721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6168908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FC142E-1D6A-48F3-BC04-11D061FE1CE6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D9B045-0FB9-4981-AF2D-D1B15A74101A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384728849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1650" y="214313"/>
            <a:ext cx="2103438" cy="60944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14313"/>
            <a:ext cx="6159500" cy="60944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4B7065-EC53-4A5C-A7B0-1FDD3DED41F4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1D85A1-5BB7-4550-8856-8B187E32A699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2009468040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1pPr>
            <a:lvl2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fld id="{50C8415D-584F-4437-92FC-ED8B2CE481DC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嵌入式系统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fld id="{12992156-9B43-4AAD-B08A-9D8CEFFF8F0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5888495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4C1F06-4439-43CB-A508-14EF41D451D9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316964-A0D0-4C45-BCE1-0AF0F19A2BA7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453888682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484313"/>
            <a:ext cx="4130675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2825" y="1484313"/>
            <a:ext cx="4132263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7380D0-176B-471B-AC25-490D9E0707D9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7F9952-65B9-419A-9573-AD01F6CEC5EA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3580019164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D655A02-9062-4DED-878B-74EE14F5F4BA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C86B67-7225-4E28-A179-68D07D4818FC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607163919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E7DCC9-AD52-4C06-A2A7-A6432939DA43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24DAA6-CD6E-4B02-A88A-0FCC03FB71E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783162035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BC1157-76FB-4999-AA37-052FDCD048E1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CCB6F1-197B-41B6-927F-D1C6AF33B42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302498622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4D1035-00AC-46B6-94D7-B7E57EC8C55D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96E2B0-1223-44B7-9888-58ADF78BEAB3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907268834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E412A69-DBC9-45D8-87D1-3B670D76A57D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BDA72E-8183-422B-A2A5-9F6D8137FCF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641272049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CCFF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441325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441325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863600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86360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79057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33338"/>
            <a:ext cx="31750" cy="11953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123950"/>
            <a:ext cx="8478837" cy="3175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F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27136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484313"/>
            <a:ext cx="8415338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7137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9750" y="6362700"/>
            <a:ext cx="163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folHlink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3573ADEF-2818-460E-918B-ACD213074FC4}" type="datetime1">
              <a:rPr lang="zh-CN" altLang="en-US"/>
              <a:pPr>
                <a:defRPr/>
              </a:pPr>
              <a:t>2017/9/13</a:t>
            </a:fld>
            <a:endParaRPr lang="en-US" altLang="zh-CN"/>
          </a:p>
        </p:txBody>
      </p:sp>
      <p:sp>
        <p:nvSpPr>
          <p:cNvPr id="27137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9263" y="6354763"/>
            <a:ext cx="374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27137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0850" y="6354763"/>
            <a:ext cx="876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 Rounded MT Bold" pitchFamily="34" charset="0"/>
                <a:ea typeface="汉仪娃娃篆简" pitchFamily="2" charset="-122"/>
              </a:defRPr>
            </a:lvl1pPr>
          </a:lstStyle>
          <a:p>
            <a:pPr>
              <a:defRPr/>
            </a:pPr>
            <a:fld id="{C29AD0D1-6BB1-4DFB-AAE1-B2052370A105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539750" y="6445250"/>
            <a:ext cx="8424863" cy="0"/>
          </a:xfrm>
          <a:prstGeom prst="line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36" r:id="rId1"/>
    <p:sldLayoutId id="2147483837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ransition spd="med">
    <p:random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Char char="v"/>
        <a:defRPr sz="3200" b="1">
          <a:solidFill>
            <a:schemeClr val="tx1"/>
          </a:solidFill>
          <a:latin typeface="+mn-lt"/>
          <a:ea typeface="+mn-ea"/>
          <a:cs typeface="楷体_GB2312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Char char="z"/>
        <a:defRPr sz="2800" b="1">
          <a:solidFill>
            <a:schemeClr val="tx1"/>
          </a:solidFill>
          <a:latin typeface="+mn-lt"/>
          <a:ea typeface="+mn-ea"/>
          <a:cs typeface="楷体_GB2312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Font typeface="Wingdings" pitchFamily="2" charset="2"/>
        <a:buChar char="±"/>
        <a:defRPr sz="2400" b="1">
          <a:solidFill>
            <a:schemeClr val="tx1"/>
          </a:solidFill>
          <a:latin typeface="+mn-lt"/>
          <a:ea typeface="+mn-ea"/>
          <a:cs typeface="楷体_GB2312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°"/>
        <a:defRPr sz="2000" b="1">
          <a:solidFill>
            <a:schemeClr val="tx1"/>
          </a:solidFill>
          <a:latin typeface="+mn-lt"/>
          <a:ea typeface="+mn-ea"/>
          <a:cs typeface="楷体_GB2312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  <a:cs typeface="楷体_GB2312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13" Type="http://schemas.openxmlformats.org/officeDocument/2006/relationships/oleObject" Target="../embeddings/Microsoft_PowerPoint_97-2003_Presentation4.ppt"/><Relationship Id="rId18" Type="http://schemas.openxmlformats.org/officeDocument/2006/relationships/oleObject" Target="../embeddings/oleObject6.bin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Microsoft_PowerPoint_97-2003_Presentation2.ppt"/><Relationship Id="rId12" Type="http://schemas.openxmlformats.org/officeDocument/2006/relationships/oleObject" Target="../embeddings/oleObject4.bin"/><Relationship Id="rId17" Type="http://schemas.openxmlformats.org/officeDocument/2006/relationships/image" Target="../media/image5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Microsoft_PowerPoint_97-2003_Presentation5.ppt"/><Relationship Id="rId20" Type="http://schemas.openxmlformats.org/officeDocument/2006/relationships/image" Target="../media/image6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3.wmf"/><Relationship Id="rId5" Type="http://schemas.openxmlformats.org/officeDocument/2006/relationships/image" Target="../media/image1.wmf"/><Relationship Id="rId15" Type="http://schemas.openxmlformats.org/officeDocument/2006/relationships/oleObject" Target="../embeddings/oleObject5.bin"/><Relationship Id="rId10" Type="http://schemas.openxmlformats.org/officeDocument/2006/relationships/oleObject" Target="../embeddings/Microsoft_PowerPoint_97-2003_Presentation3.ppt"/><Relationship Id="rId19" Type="http://schemas.openxmlformats.org/officeDocument/2006/relationships/oleObject" Target="../embeddings/Microsoft_PowerPoint_97-2003_Presentation6.ppt"/><Relationship Id="rId4" Type="http://schemas.openxmlformats.org/officeDocument/2006/relationships/oleObject" Target="../embeddings/Microsoft_PowerPoint_97-2003_Presentation1.ppt"/><Relationship Id="rId9" Type="http://schemas.openxmlformats.org/officeDocument/2006/relationships/oleObject" Target="../embeddings/oleObject3.bin"/><Relationship Id="rId14" Type="http://schemas.openxmlformats.org/officeDocument/2006/relationships/image" Target="../media/image4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mtClean="0"/>
              <a:t>第</a:t>
            </a:r>
            <a:r>
              <a:rPr lang="en-US" altLang="zh-CN" smtClean="0"/>
              <a:t>5</a:t>
            </a:r>
            <a:r>
              <a:rPr lang="zh-CN" altLang="en-US" smtClean="0"/>
              <a:t>讲  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与嵌入式</a:t>
            </a:r>
            <a:r>
              <a:rPr lang="en-US" altLang="zh-CN" dirty="0" smtClean="0"/>
              <a:t>Linux</a:t>
            </a:r>
            <a:endParaRPr lang="zh-CN" altLang="en-US" dirty="0" smtClean="0"/>
          </a:p>
        </p:txBody>
      </p:sp>
      <p:sp>
        <p:nvSpPr>
          <p:cNvPr id="4099" name="内容占位符 2"/>
          <p:cNvSpPr>
            <a:spLocks noGrp="1"/>
          </p:cNvSpPr>
          <p:nvPr>
            <p:ph idx="1"/>
          </p:nvPr>
        </p:nvSpPr>
        <p:spPr>
          <a:xfrm>
            <a:off x="1150938" y="1484313"/>
            <a:ext cx="7804150" cy="4824412"/>
          </a:xfrm>
        </p:spPr>
        <p:txBody>
          <a:bodyPr/>
          <a:lstStyle/>
          <a:p>
            <a:pPr eaLnBrk="1" hangingPunct="1">
              <a:lnSpc>
                <a:spcPts val="5400"/>
              </a:lnSpc>
              <a:defRPr/>
            </a:pP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关于</a:t>
            </a:r>
            <a:r>
              <a:rPr lang="en-US" altLang="zh-CN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CN" altLang="en-US" sz="4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与嵌入式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</a:p>
          <a:p>
            <a:pPr eaLnBrk="1" hangingPunct="1">
              <a:lnSpc>
                <a:spcPts val="5400"/>
              </a:lnSpc>
              <a:defRPr/>
            </a:pP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内核</a:t>
            </a:r>
            <a:endParaRPr lang="en-US" altLang="zh-CN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ts val="5400"/>
              </a:lnSpc>
              <a:defRPr/>
            </a:pP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文件系统</a:t>
            </a:r>
            <a:endParaRPr lang="en-US" altLang="zh-CN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ts val="5400"/>
              </a:lnSpc>
              <a:defRPr/>
            </a:pP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常用命令</a:t>
            </a:r>
            <a:endParaRPr lang="en-US" altLang="zh-CN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ts val="5400"/>
              </a:lnSpc>
              <a:defRPr/>
            </a:pP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嵌入式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开发环境</a:t>
            </a:r>
            <a:endParaRPr lang="en-US" altLang="zh-CN" sz="40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eaLnBrk="1" hangingPunct="1">
              <a:lnSpc>
                <a:spcPts val="5400"/>
              </a:lnSpc>
              <a:defRPr/>
            </a:pP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Linux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开发工具</a:t>
            </a:r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fld id="{D24754B9-701D-4FB5-9B29-E983112E2ABB}" type="datetime1"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2017/9/13</a:t>
            </a:fld>
            <a:endParaRPr lang="en-US" altLang="zh-CN" sz="1800" smtClean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嵌入式系统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A2FAB12-E2EC-41B4-A237-D572224AFAEC}" type="slidenum">
              <a:rPr lang="en-US" altLang="zh-CN" sz="1800" b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汉仪娃娃篆简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800" b="0" smtClean="0">
              <a:solidFill>
                <a:srgbClr val="002060"/>
              </a:solidFill>
              <a:latin typeface="黑体" pitchFamily="49" charset="-122"/>
              <a:ea typeface="黑体" pitchFamily="49" charset="-122"/>
              <a:cs typeface="汉仪娃娃篆简" pitchFamily="2" charset="-122"/>
            </a:endParaRPr>
          </a:p>
        </p:txBody>
      </p:sp>
      <p:graphicFrame>
        <p:nvGraphicFramePr>
          <p:cNvPr id="4103" name="对象 2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3288" y="1871663"/>
          <a:ext cx="273050" cy="249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7" name="演示文稿" showAsIcon="1" r:id="rId4" imgW="914400" imgH="828675" progId="PowerPoint.Show.8">
                  <p:embed/>
                </p:oleObj>
              </mc:Choice>
              <mc:Fallback>
                <p:oleObj name="演示文稿" showAsIcon="1" r:id="rId4" imgW="914400" imgH="828675" progId="PowerPoint.Show.8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1871663"/>
                        <a:ext cx="273050" cy="2492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对象 3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3288" y="2651125"/>
          <a:ext cx="247650" cy="223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8" name="演示文稿" showAsIcon="1" r:id="rId7" imgW="914400" imgH="828675" progId="PowerPoint.Show.8">
                  <p:embed/>
                </p:oleObj>
              </mc:Choice>
              <mc:Fallback>
                <p:oleObj name="演示文稿" showAsIcon="1" r:id="rId7" imgW="914400" imgH="828675" progId="PowerPoint.Show.8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2651125"/>
                        <a:ext cx="247650" cy="223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5" name="对象 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3288" y="3402013"/>
          <a:ext cx="247650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9" name="演示文稿" showAsIcon="1" r:id="rId10" imgW="914400" imgH="828675" progId="PowerPoint.Show.8">
                  <p:embed/>
                </p:oleObj>
              </mc:Choice>
              <mc:Fallback>
                <p:oleObj name="演示文稿" showAsIcon="1" r:id="rId10" imgW="914400" imgH="828675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3402013"/>
                        <a:ext cx="247650" cy="22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" name="对象 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3288" y="4232275"/>
          <a:ext cx="290512" cy="263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0" name="演示文稿" showAsIcon="1" r:id="rId13" imgW="914400" imgH="828675" progId="PowerPoint.Show.8">
                  <p:embed/>
                </p:oleObj>
              </mc:Choice>
              <mc:Fallback>
                <p:oleObj name="演示文稿" showAsIcon="1" r:id="rId13" imgW="914400" imgH="828675" progId="PowerPoint.Show.8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4232275"/>
                        <a:ext cx="290512" cy="2635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7" name="对象 7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3288" y="5008563"/>
          <a:ext cx="247650" cy="223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1" name="演示文稿" showAsIcon="1" r:id="rId16" imgW="914400" imgH="828720" progId="PowerPoint.Show.8">
                  <p:embed/>
                </p:oleObj>
              </mc:Choice>
              <mc:Fallback>
                <p:oleObj name="演示文稿" showAsIcon="1" r:id="rId16" imgW="914400" imgH="828720" progId="PowerPoint.Show.8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5008563"/>
                        <a:ext cx="247650" cy="223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8" name="对象 8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903288" y="5870575"/>
          <a:ext cx="304800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演示文稿" showAsIcon="1" r:id="rId19" imgW="914400" imgH="828720" progId="PowerPoint.Show.8">
                  <p:embed/>
                </p:oleObj>
              </mc:Choice>
              <mc:Fallback>
                <p:oleObj name="演示文稿" showAsIcon="1" r:id="rId19" imgW="914400" imgH="828720" progId="PowerPoint.Show.8">
                  <p:embed/>
                  <p:pic>
                    <p:nvPicPr>
                      <p:cNvPr id="0" name="对象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3288" y="5870575"/>
                        <a:ext cx="304800" cy="276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本章小结</a:t>
            </a:r>
            <a:endParaRPr lang="zh-CN" altLang="en-US" dirty="0"/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mtClean="0"/>
              <a:t>Linux</a:t>
            </a:r>
            <a:r>
              <a:rPr lang="zh-CN" altLang="en-US" smtClean="0"/>
              <a:t>与嵌入式</a:t>
            </a:r>
            <a:r>
              <a:rPr lang="en-US" altLang="zh-CN" smtClean="0"/>
              <a:t>Linux</a:t>
            </a:r>
            <a:endParaRPr lang="zh-CN" altLang="en-US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Linux</a:t>
            </a:r>
            <a:r>
              <a:rPr lang="zh-CN" altLang="en-US" smtClean="0"/>
              <a:t>内核与嵌入式</a:t>
            </a:r>
            <a:r>
              <a:rPr lang="en-US" altLang="zh-CN" smtClean="0"/>
              <a:t>Linux</a:t>
            </a:r>
            <a:r>
              <a:rPr lang="zh-CN" altLang="en-US" smtClean="0"/>
              <a:t>内核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Linux</a:t>
            </a:r>
            <a:r>
              <a:rPr lang="zh-CN" altLang="en-US" smtClean="0"/>
              <a:t>文件系统与嵌入式</a:t>
            </a:r>
            <a:r>
              <a:rPr lang="en-US" altLang="zh-CN" smtClean="0"/>
              <a:t>Linux</a:t>
            </a:r>
            <a:r>
              <a:rPr lang="zh-CN" altLang="en-US" smtClean="0"/>
              <a:t>文件系统</a:t>
            </a:r>
          </a:p>
          <a:p>
            <a:pPr>
              <a:lnSpc>
                <a:spcPct val="150000"/>
              </a:lnSpc>
            </a:pPr>
            <a:r>
              <a:rPr lang="en-US" altLang="zh-CN" smtClean="0"/>
              <a:t>Linux</a:t>
            </a:r>
            <a:r>
              <a:rPr lang="zh-CN" altLang="en-US" smtClean="0"/>
              <a:t>常用命令</a:t>
            </a:r>
          </a:p>
          <a:p>
            <a:pPr>
              <a:lnSpc>
                <a:spcPct val="150000"/>
              </a:lnSpc>
            </a:pPr>
            <a:r>
              <a:rPr lang="zh-CN" altLang="en-US" smtClean="0"/>
              <a:t>嵌入式</a:t>
            </a:r>
            <a:r>
              <a:rPr lang="en-US" altLang="zh-CN" smtClean="0"/>
              <a:t>Linux</a:t>
            </a:r>
            <a:r>
              <a:rPr lang="zh-CN" altLang="en-US" smtClean="0"/>
              <a:t>开发环境的建立</a:t>
            </a:r>
            <a:endParaRPr lang="en-US" altLang="zh-CN" smtClean="0"/>
          </a:p>
          <a:p>
            <a:pPr>
              <a:lnSpc>
                <a:spcPct val="150000"/>
              </a:lnSpc>
            </a:pPr>
            <a:r>
              <a:rPr lang="en-US" altLang="zh-CN" smtClean="0"/>
              <a:t>Linux</a:t>
            </a:r>
            <a:r>
              <a:rPr lang="zh-CN" altLang="en-US" smtClean="0"/>
              <a:t>开发工具</a:t>
            </a:r>
          </a:p>
          <a:p>
            <a:pPr>
              <a:lnSpc>
                <a:spcPct val="150000"/>
              </a:lnSpc>
            </a:pPr>
            <a:endParaRPr lang="zh-CN" altLang="en-US" smtClean="0"/>
          </a:p>
        </p:txBody>
      </p:sp>
      <p:sp>
        <p:nvSpPr>
          <p:cNvPr id="512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fld id="{D332BFB9-016E-4E37-8CFA-CFE2DA5CBF3B}" type="datetime1">
              <a:rPr lang="zh-CN" altLang="en-US" sz="1800" smtClean="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2017/9/13</a:t>
            </a:fld>
            <a:endParaRPr lang="en-US" altLang="zh-CN" sz="1800" smtClean="0">
              <a:solidFill>
                <a:schemeClr val="folHlin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2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嵌入式系统</a:t>
            </a:r>
          </a:p>
        </p:txBody>
      </p:sp>
      <p:sp>
        <p:nvSpPr>
          <p:cNvPr id="512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C810D6D9-BD0D-4073-A8B8-4B298BFFB693}" type="slidenum">
              <a:rPr lang="en-US" altLang="zh-CN" sz="1800" b="0" smtClean="0">
                <a:latin typeface="黑体" pitchFamily="49" charset="-122"/>
                <a:ea typeface="黑体" pitchFamily="49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800" b="0" smtClean="0"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fld id="{AB3B544D-8C6B-44A3-845D-991C218A4933}" type="datetime1"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2017/9/13</a:t>
            </a:fld>
            <a:endParaRPr lang="en-US" altLang="zh-CN" sz="1800" smtClean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14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嵌入式系统</a:t>
            </a:r>
          </a:p>
        </p:txBody>
      </p:sp>
      <p:sp>
        <p:nvSpPr>
          <p:cNvPr id="614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54532B6-D2FD-41BB-B97E-4133552C83D2}" type="slidenum">
              <a:rPr lang="en-US" altLang="zh-CN" sz="1800" b="0" smtClean="0">
                <a:latin typeface="Arial Rounded MT Bold" pitchFamily="34" charset="0"/>
                <a:ea typeface="汉仪娃娃篆简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800" b="0" smtClean="0">
              <a:latin typeface="Arial Rounded MT Bold" pitchFamily="34" charset="0"/>
              <a:ea typeface="汉仪娃娃篆简" pitchFamily="2" charset="-122"/>
            </a:endParaRPr>
          </a:p>
        </p:txBody>
      </p:sp>
      <p:sp>
        <p:nvSpPr>
          <p:cNvPr id="6149" name="WordArt 4">
            <a:hlinkClick r:id="" action="ppaction://hlinkshowjump?jump=endshow"/>
          </p:cNvPr>
          <p:cNvSpPr>
            <a:spLocks noChangeArrowheads="1" noChangeShapeType="1" noTextEdit="1"/>
          </p:cNvSpPr>
          <p:nvPr/>
        </p:nvSpPr>
        <p:spPr bwMode="auto">
          <a:xfrm>
            <a:off x="2366963" y="2146300"/>
            <a:ext cx="4549775" cy="2592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b="1" kern="10">
                <a:ln w="12700">
                  <a:solidFill>
                    <a:srgbClr val="EAEAEA"/>
                  </a:solidFill>
                  <a:miter lim="800000"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</a:rPr>
              <a:t>End</a:t>
            </a:r>
            <a:endParaRPr lang="zh-CN" altLang="en-US" sz="4800" b="1" kern="10">
              <a:ln w="12700">
                <a:solidFill>
                  <a:srgbClr val="EAEAEA"/>
                </a:solidFill>
                <a:miter lim="800000"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新版第01讲_第1章绪论_习题1 108页</Template>
  <TotalTime>4451</TotalTime>
  <Words>68</Words>
  <Application>Microsoft Office PowerPoint</Application>
  <PresentationFormat>全屏显示(4:3)</PresentationFormat>
  <Paragraphs>24</Paragraphs>
  <Slides>3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5" baseType="lpstr">
      <vt:lpstr>Blends</vt:lpstr>
      <vt:lpstr>演示文稿</vt:lpstr>
      <vt:lpstr>第5讲  Linux与嵌入式Linux</vt:lpstr>
      <vt:lpstr>本章小结</vt:lpstr>
      <vt:lpstr>PowerPoint 演示文稿</vt:lpstr>
    </vt:vector>
  </TitlesOfParts>
  <Company>Northeast Normal University Department Computer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 CE 应用程序平台搭建与程序移植问题</dc:title>
  <dc:creator>dbpu</dc:creator>
  <cp:lastModifiedBy>dbpu</cp:lastModifiedBy>
  <cp:revision>384</cp:revision>
  <dcterms:created xsi:type="dcterms:W3CDTF">2002-10-26T02:20:04Z</dcterms:created>
  <dcterms:modified xsi:type="dcterms:W3CDTF">2017-09-13T00:29:13Z</dcterms:modified>
</cp:coreProperties>
</file>